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8" r:id="rId7"/>
    <p:sldId id="269" r:id="rId8"/>
    <p:sldId id="260" r:id="rId9"/>
    <p:sldId id="266" r:id="rId10"/>
    <p:sldId id="267" r:id="rId11"/>
    <p:sldId id="261" r:id="rId12"/>
    <p:sldId id="262" r:id="rId13"/>
    <p:sldId id="264" r:id="rId14"/>
    <p:sldId id="270" r:id="rId15"/>
    <p:sldId id="265" r:id="rId16"/>
    <p:sldId id="271" r:id="rId1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94D9B03-2766-41FF-979B-D0FDE0D3A73D}" type="datetimeFigureOut">
              <a:rPr lang="hr-HR" smtClean="0"/>
              <a:pPr/>
              <a:t>16.1.2015.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03CFF9A-7141-4067-AB91-84E0CB21DC34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ev.metaio.com/creator/" TargetMode="External"/><Relationship Id="rId2" Type="http://schemas.openxmlformats.org/officeDocument/2006/relationships/hyperlink" Target="http://dev.metaio.com/sdk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ev.metaio.com/arel/overview/" TargetMode="External"/><Relationship Id="rId4" Type="http://schemas.openxmlformats.org/officeDocument/2006/relationships/hyperlink" Target="http://dev.metaio.com/junaio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Metaio: platforma za proširenu stvarnost</a:t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Neven Leskovar</a:t>
            </a:r>
          </a:p>
          <a:p>
            <a:r>
              <a:rPr lang="hr-HR" dirty="0" smtClean="0"/>
              <a:t>Denis Nižetić</a:t>
            </a:r>
            <a:endParaRPr lang="hr-HR" dirty="0"/>
          </a:p>
        </p:txBody>
      </p:sp>
      <p:pic>
        <p:nvPicPr>
          <p:cNvPr id="4" name="Picture 6" descr="http://geistreich78.info/wp-content/uploads/2012/02/metaio-Logo-900-x-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32656"/>
            <a:ext cx="615668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Sadržaj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Pojam proširene stvarnosti</a:t>
            </a:r>
          </a:p>
          <a:p>
            <a:r>
              <a:rPr lang="hr-HR" dirty="0" smtClean="0"/>
              <a:t>Primjene AR-a</a:t>
            </a:r>
          </a:p>
          <a:p>
            <a:r>
              <a:rPr lang="hr-HR" dirty="0" smtClean="0"/>
              <a:t>Metaio SDK</a:t>
            </a:r>
          </a:p>
          <a:p>
            <a:r>
              <a:rPr lang="hr-HR" dirty="0" smtClean="0"/>
              <a:t>Metaio Creator</a:t>
            </a:r>
          </a:p>
          <a:p>
            <a:r>
              <a:rPr lang="hr-HR" dirty="0" smtClean="0"/>
              <a:t>Junaio</a:t>
            </a:r>
          </a:p>
          <a:p>
            <a:r>
              <a:rPr lang="hr-HR" dirty="0" smtClean="0"/>
              <a:t>AREL</a:t>
            </a:r>
            <a:endParaRPr lang="en-US" dirty="0" smtClean="0"/>
          </a:p>
          <a:p>
            <a:r>
              <a:rPr lang="hr-HR" dirty="0" smtClean="0"/>
              <a:t>Izgradnja modela</a:t>
            </a:r>
          </a:p>
          <a:p>
            <a:endParaRPr lang="hr-H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636912"/>
            <a:ext cx="4144006" cy="323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Pojam proširene stvarnosti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AR (augmented reality)</a:t>
            </a:r>
          </a:p>
          <a:p>
            <a:pPr lvl="1"/>
            <a:r>
              <a:rPr lang="hr-HR" dirty="0" smtClean="0"/>
              <a:t>Direktni / indirektni prikaz fizičke okoline čiji su elementi prošireni računalno generiranim ulazom, kao što je zvuk, grafika, GPS podaci ili slično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933056"/>
            <a:ext cx="3888432" cy="2329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Neke primjene AR-a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Medicina </a:t>
            </a:r>
          </a:p>
          <a:p>
            <a:pPr lvl="1"/>
            <a:r>
              <a:rPr lang="hr-HR" dirty="0" smtClean="0"/>
              <a:t>mogu pružiti kirurzima informacije kao što su puls, tlak, stanje organa</a:t>
            </a:r>
          </a:p>
          <a:p>
            <a:r>
              <a:rPr lang="hr-HR" dirty="0" smtClean="0"/>
              <a:t>Umjetnost </a:t>
            </a:r>
          </a:p>
          <a:p>
            <a:pPr lvl="1"/>
            <a:r>
              <a:rPr lang="hr-HR" dirty="0" smtClean="0"/>
              <a:t> individualcima sa paralizom omogućeno je crtanje koristeći eye tracking</a:t>
            </a:r>
          </a:p>
          <a:p>
            <a:r>
              <a:rPr lang="hr-HR" dirty="0" smtClean="0"/>
              <a:t>Vojne svrhe</a:t>
            </a:r>
          </a:p>
          <a:p>
            <a:pPr lvl="1"/>
            <a:r>
              <a:rPr lang="hr-HR" dirty="0" smtClean="0"/>
              <a:t>Renderiranje korisnih podataka vojnicima; primjerice označavanje određenih objekata / osoba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Metaio SDK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Okvir (framework) za razvoj AR aplikacija</a:t>
            </a:r>
          </a:p>
          <a:p>
            <a:r>
              <a:rPr lang="hr-HR" dirty="0" smtClean="0"/>
              <a:t>Neovisan o platformi</a:t>
            </a:r>
          </a:p>
          <a:p>
            <a:pPr lvl="1"/>
            <a:r>
              <a:rPr lang="hr-HR" dirty="0" smtClean="0"/>
              <a:t>iOS</a:t>
            </a:r>
          </a:p>
          <a:p>
            <a:pPr lvl="1"/>
            <a:r>
              <a:rPr lang="hr-HR" dirty="0" smtClean="0"/>
              <a:t>Android</a:t>
            </a:r>
          </a:p>
          <a:p>
            <a:pPr lvl="1"/>
            <a:r>
              <a:rPr lang="hr-HR" dirty="0" smtClean="0"/>
              <a:t>Windows</a:t>
            </a:r>
          </a:p>
          <a:p>
            <a:r>
              <a:rPr lang="hr-HR" dirty="0" smtClean="0"/>
              <a:t>Neke od uključenih funkcija:</a:t>
            </a:r>
          </a:p>
          <a:p>
            <a:pPr lvl="1"/>
            <a:r>
              <a:rPr lang="hr-HR" dirty="0" smtClean="0"/>
              <a:t>Tracking tehnologija za 2D slike, 3D objekte</a:t>
            </a:r>
          </a:p>
          <a:p>
            <a:pPr lvl="1"/>
            <a:r>
              <a:rPr lang="hr-HR" dirty="0" smtClean="0"/>
              <a:t>QR code recognition</a:t>
            </a:r>
          </a:p>
          <a:p>
            <a:pPr lvl="1"/>
            <a:r>
              <a:rPr lang="hr-HR" dirty="0" smtClean="0"/>
              <a:t>Barkodovi</a:t>
            </a:r>
            <a:endParaRPr lang="en-US" dirty="0" smtClean="0"/>
          </a:p>
          <a:p>
            <a:pPr lvl="1"/>
            <a:r>
              <a:rPr lang="hr-HR" dirty="0" smtClean="0"/>
              <a:t>Zvuk i video</a:t>
            </a:r>
          </a:p>
          <a:p>
            <a:pPr lvl="1"/>
            <a:endParaRPr lang="hr-HR" dirty="0"/>
          </a:p>
        </p:txBody>
      </p:sp>
      <p:sp>
        <p:nvSpPr>
          <p:cNvPr id="4098" name="AutoShape 2" descr="data:image/png;base64,iVBORw0KGgoAAAANSUhEUgAAAPcAAABGCAMAAAAnxPKxAAAAz1BMVEX///8ci8wdHRsAAAAbGxkRarMAhcoQZrCky+YZg8X09PQZGRcfHx1/f34MDAja2torKynR0dGzs7IwMC6Tk5Ln5+cVFRJWVlVISEdwcG/5+fnX19fw8PALCwgPiMvi4uKHh4a+vr03NzV5eXjDw8JtbWzd7/hlZWSenp1+tt5DQ0FNTUw1NTNdXVyZmZju9vteq9qy1exJoNXE4PGXxOQxltGrq6ra6vas1Ox0tN0xk9BYpNYXd73N3+4+hcGMs9cAW6x9qNFrnsyjv9y3zeRQo4mbAAAJi0lEQVR4nN2caWOiyBaGS4s2DiCLAiogIqDivms0yUzP3Pn/v+nWJgJilg4k7byflMWuh7PUqVOkAQBgsV2Xfl2744sJ7lGrXcX5BHfJqYwW383wC1qdPkVNyI/3B77YfRobgVe/G+PD2lY+j11yTndn8HUO5i6VKoPv5vio8qBG3C+XXzQtmb98UbtvDKCrFwP2hnLi3lx+kW8p++iLJs6S4Lad/Pf1oV8k3k3lxB1LbPy0M9Ojz9IkyT1sJe37H+L2PDFgn+viOMXdbia5TdUqmDBbRXDPJi777Df8FuHmz3h+kzm6nIx83vpa/gK4G7U9pJlNnc5rmNvWpooyDQEIvYbijWX6QWkht7DbLrrQdJVGw9O+sOAtgtu1lJB8DKGN7W3PlLDbnXMuUPfN8XzPA60zt2y1zVlAb/ZRkE+8fbcbKn37xijvhBu0x/iTPqmBNuIODRLvdSHA8Y3Y9FaNnPdCxN1G1paIkwdieNfcNbDnMIgKA8LtudSBvTnLa7Kv4u/2zCfcsqKR86Yr3Dm3jWyO5iw0n2FuuAcmlj+0L/nctFVXahNuFbKcVodvVTlfwX1Vwd4uadPcAKczG/FibhuKZQ6pPB3qjFvXpg2v2fcod4+T6a1Bufft3JXd+lSpOJTVcSqV0m59k/yK24J1oHky4dahplJZJuW2Wq16IJt2k3IHkHH3JPV7uZ3KbnsYHF5Wo6dTxak4u+V2dTgMNkcne/l2xQ28Gj9uA8JtQla3BnWecs87xJ/1CeW2IKtz6pAHX6RM6tL6MbrAHBy3l1XmYrvLMvo1d12pKZgGx/eQ1q2moLG8pnnkShVSbr05I9/1WbN4YKZraGc3uqwyFpsRPrI9RCXF4nF5ctLo19zdKSRzGeZWRU0Hpl6bIi+ujS0b7GHAA1tteUMdcyP/ntv4AuXL3DzN7VTW2wv1obokiE7lNFpFRjc323RLLsHN4ZWGWYNkMu57yKXrjYnmthSctAI4Gcp2H/paX6mHcGa3hujiuth03Zb3ZVktxY2oL3hgs4z5NPL9bdRcMAfVJHmcG6gkS+kBidWuhT1FD31/T2LatHo9Hdi9WjuUUdUuA4sc7u59v/eVK/E49u54MfVgu3OS7oy+LTeXCnqzPN3gvgvFwC62Rom7kpW4kT9Uz5G+WFR3/xHup+VoW11tBqP1VeK6kO9QpA82j9vj+oJ939zIk3F58mhuls7NrQQ0gW8XI0Tq3Izvu1Aaa01CHPtwhs2d0omkAHNbup3PYyJV+e+5i5QCW0bpfDVaJ42OXHxZPaf0VXK7IYu7q4Z+H8ndq3LicFxyt5tec5tRTZtxU24PMWnObbz/f6jG4txx1tuX2NnN0+t+bmkTA0pE0GhpUUHCu6ISU6vZbM97CXSZnhnHlmZWkx4TakVwO6VV6uTiZVnBRkdhv9yktkQGy8or3KFnGFyZiTOk6ZyNmK91uJgMw5Cg0oz3G+SygE8oF257ZuBDAvTz68fEuNdZmz14k/j0tM06tb3JzftQKCcUjZmvSeW0OAOOL11FWcQPTGhE3PqY3MJJbo6pIsZdzd7kWqw22ccP6xvcpiZxlKfTkQz2BCD10SxuJEOpn+9Oc+uTDv2BPLETfv60Pbz7vkF1GdtATnKrImE1xKGruUMPMnBSfZ+5OYEoigWjce65p7j1ocSeW65r1GRe2y3fRz4YJZejSe52h5LIPJrFeHsPCZ3RwufO3MrYQxobELI8YCjMnElu3qdOnmdsY5WSSq5MgPnCnsMidnCxWqfLmgS3SQwsjCP79AgJV1Yv3Mb8fHF9KNBI6PQzuO0hzD+2M7jJNF09G31RjUJ7wx6H+XK1CE1zW2SoHS06gHI4GXw9xn05C0KFgHOidcVtt2EBsZ3JjbRjnYdNbH0GHo8HbOrjqbK7viPBHaS5wR4SadncYE9d3XDT3LpfSGzf4jZX69LTCjyeEvN59VRFc1rlaXO4XqplcBuxnlG3ThT38zg379OEQFvMMe45eSAcrOW/j5LFjQ4Pjihbp+avx4qzw68uDd7g1qlvdmZqxnCzuEEwxZ7OkYbchdvUSELkjNydHGRyO+TEoHo1bT/SGf4tbjA2CLhkDMOgmxpzJjc/JHdIZA5n3FN5Tp9fIdi37P2a3uSuw6gOU5r+PIibPZMb1Ag37chRbq7RZpN7Mb3lIrjtPjzXI6g0NxRvpkWts2xujXB3SPqi3GXxXOlKtdxgY8ry8/QSJCFzkfHqV6o+133DKEfiBFSd+Gwtms3dK3Np7svtxh7kryx7V9CS88blC9xDzrgjtR7jwzE0EqOXPFqAf5wbFXoFvAqRxU32DtJrUkKdtWeQxY1GHzajEpSOXtx/mJt5jeHnH+KZ3CXaL0+5+2KUuUeUzY0CQteaIlpfCxF48Aa3lOLu9CcEnOvMr3++IG7SQTxeOiyLzfKV15Zv9RX5njYcG2zlKc3s1/Ma3T+MuKW2bbESFubu6be5MU5puSIdtUTL6QPcWNZ+SG0u4KXma/OYEZu/0VPo67jCZSGe917Kq9zE3UebzXH3KnWS25axurGQ1OcKQensb3DrTcwtTGP1WlkaYlSzT50l9+LlDW6yPZTVUr7NHZIWIJeYfNzIjzO599Tcze6Fm2vQic/yyDlBrINc9Sb3uxTnrou4CQgTqYiuwG9xy7SwNWiBkuq31Kn5jXG+IZ4/d0Cc2pjEI5IOXsrmtqkvc+ztzhQ336aTWWeWq6fnzw2mQprMJHmLwxvg19zqjPYNjQnI4gY6mwlhMhX+ftwuaw1F1YbtGtQFuhG30A56WKE7Fqk9hfM7XFd9ZNaf48Q8XwsogNtW2DpUrAWqbAXamE5GEg75c1/RoC0Y2GE1nSCc9w6uuIHLbpnk+HZbAdw4s1GWDoQNAXZY33Big5v9c0GIXsq95u5O2IPMsd1UBLc570SLknOHnOt49IXsLG60UA+jrHXNDeoK24fIbzIrghvNW/HtMTJig/0NwhU3WqUaYjM2SWVwA3aTAGWQk4rhBl13InYMvCEiCHjnb7ZnLsr7MKlyY1IL4rfK7Hic2/bY1eO8OowFcaPh97TZuNGQGo1WPwyiydxU60n1glS2stmJBGF0V16prTBu/Max3sXSv+5t+vfrj3y4s7dMf2M958L9fKsv9dvqz1wM/vD+DeTfRH895ID9/Hx3fxe7eP7xaYs///zfd2N8XP/+eHj+4zN6/vHwz92ZG802/z7/fHj48ct6+Pnz7zvERlr89eePh1/W8z/3+P9a/B9+1gJrK/oIoQAAAABJRU5ErkJggg=="/>
          <p:cNvSpPr>
            <a:spLocks noChangeAspect="1" noChangeArrowheads="1"/>
          </p:cNvSpPr>
          <p:nvPr/>
        </p:nvSpPr>
        <p:spPr bwMode="auto">
          <a:xfrm>
            <a:off x="155575" y="-395288"/>
            <a:ext cx="2943225" cy="838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Metaio</a:t>
            </a:r>
            <a:r>
              <a:rPr lang="hr-HR" dirty="0" smtClean="0"/>
              <a:t> SDK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Potreban</a:t>
            </a:r>
            <a:r>
              <a:rPr lang="en-US" dirty="0" smtClean="0"/>
              <a:t> import </a:t>
            </a:r>
            <a:r>
              <a:rPr lang="en-US" dirty="0" err="1" smtClean="0"/>
              <a:t>biblioteke</a:t>
            </a:r>
            <a:r>
              <a:rPr lang="en-US" dirty="0" smtClean="0"/>
              <a:t> u </a:t>
            </a:r>
            <a:r>
              <a:rPr lang="en-US" dirty="0" err="1" smtClean="0"/>
              <a:t>razvojnu</a:t>
            </a:r>
            <a:r>
              <a:rPr lang="en-US" dirty="0" smtClean="0"/>
              <a:t> </a:t>
            </a:r>
            <a:r>
              <a:rPr lang="en-US" dirty="0" err="1" smtClean="0"/>
              <a:t>okolinu</a:t>
            </a:r>
            <a:r>
              <a:rPr lang="en-US" dirty="0" smtClean="0"/>
              <a:t> (Eclipse </a:t>
            </a:r>
            <a:r>
              <a:rPr lang="en-US" dirty="0" err="1" smtClean="0"/>
              <a:t>ili</a:t>
            </a:r>
            <a:r>
              <a:rPr lang="en-US" dirty="0" smtClean="0"/>
              <a:t> Android Studio)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hr-HR" dirty="0"/>
          </a:p>
        </p:txBody>
      </p:sp>
      <p:pic>
        <p:nvPicPr>
          <p:cNvPr id="5" name="Picture 4" descr="kod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852936"/>
            <a:ext cx="8352928" cy="37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Metaio</a:t>
            </a:r>
            <a:r>
              <a:rPr lang="hr-HR" dirty="0" smtClean="0"/>
              <a:t> SDK</a:t>
            </a:r>
            <a:endParaRPr lang="hr-HR" dirty="0"/>
          </a:p>
        </p:txBody>
      </p:sp>
      <p:pic>
        <p:nvPicPr>
          <p:cNvPr id="4" name="Content Placeholder 3" descr="kod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784350"/>
            <a:ext cx="5832647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Metaio Creator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Kreiranje AR aplikacija bez programiranja </a:t>
            </a:r>
          </a:p>
          <a:p>
            <a:r>
              <a:rPr lang="hr-HR" dirty="0" smtClean="0"/>
              <a:t>Neovisnost o platformi (iOS, Android, Windows)</a:t>
            </a:r>
          </a:p>
          <a:p>
            <a:r>
              <a:rPr lang="hr-HR" dirty="0" smtClean="0"/>
              <a:t>Lagano uvoženje sadržaja (slika, zvukova)</a:t>
            </a:r>
          </a:p>
          <a:p>
            <a:endParaRPr lang="hr-H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077072"/>
            <a:ext cx="7896225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Metaio</a:t>
            </a:r>
            <a:r>
              <a:rPr lang="hr-HR" dirty="0" smtClean="0"/>
              <a:t> </a:t>
            </a:r>
            <a:r>
              <a:rPr lang="hr-HR" dirty="0" err="1" smtClean="0"/>
              <a:t>Creator</a:t>
            </a:r>
            <a:endParaRPr lang="hr-H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Ubacivanje i upravljanje željenim objektima</a:t>
            </a:r>
          </a:p>
          <a:p>
            <a:r>
              <a:rPr lang="hr-HR" dirty="0" smtClean="0"/>
              <a:t>2D </a:t>
            </a:r>
            <a:r>
              <a:rPr lang="en-US" dirty="0" smtClean="0"/>
              <a:t>i</a:t>
            </a:r>
            <a:r>
              <a:rPr lang="hr-HR" dirty="0" smtClean="0"/>
              <a:t> 3D pregled s rotacijama</a:t>
            </a:r>
            <a:endParaRPr lang="en-US" dirty="0" smtClean="0"/>
          </a:p>
          <a:p>
            <a:endParaRPr lang="hr-HR" dirty="0"/>
          </a:p>
        </p:txBody>
      </p:sp>
      <p:pic>
        <p:nvPicPr>
          <p:cNvPr id="6" name="Picture 5" descr="creator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068960"/>
            <a:ext cx="7848872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Metaio</a:t>
            </a:r>
            <a:r>
              <a:rPr lang="hr-HR" dirty="0" smtClean="0"/>
              <a:t> </a:t>
            </a:r>
            <a:r>
              <a:rPr lang="hr-HR" dirty="0" err="1" smtClean="0"/>
              <a:t>Creator</a:t>
            </a:r>
            <a:endParaRPr lang="hr-H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Dodavanje animacija</a:t>
            </a:r>
          </a:p>
          <a:p>
            <a:r>
              <a:rPr lang="hr-HR" dirty="0" smtClean="0"/>
              <a:t>Veliki broj </a:t>
            </a:r>
            <a:r>
              <a:rPr lang="hr-HR" dirty="0" err="1" smtClean="0"/>
              <a:t>tracking</a:t>
            </a:r>
            <a:r>
              <a:rPr lang="hr-HR" dirty="0" smtClean="0"/>
              <a:t> mogućnosti (slika, objekt, </a:t>
            </a:r>
            <a:r>
              <a:rPr lang="hr-HR" dirty="0" err="1" smtClean="0"/>
              <a:t>facetracking</a:t>
            </a:r>
            <a:r>
              <a:rPr lang="hr-HR" dirty="0" smtClean="0"/>
              <a:t>, bar</a:t>
            </a:r>
            <a:r>
              <a:rPr lang="en-US" dirty="0" err="1" smtClean="0"/>
              <a:t>kod</a:t>
            </a:r>
            <a:r>
              <a:rPr lang="hr-HR" dirty="0" smtClean="0"/>
              <a:t> </a:t>
            </a:r>
            <a:r>
              <a:rPr lang="hr-HR" dirty="0" err="1" smtClean="0"/>
              <a:t>itd</a:t>
            </a:r>
            <a:r>
              <a:rPr lang="hr-HR" dirty="0" smtClean="0"/>
              <a:t>.)</a:t>
            </a:r>
          </a:p>
          <a:p>
            <a:endParaRPr lang="hr-HR" dirty="0"/>
          </a:p>
        </p:txBody>
      </p:sp>
      <p:pic>
        <p:nvPicPr>
          <p:cNvPr id="7" name="Picture 6" descr="creator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429000"/>
            <a:ext cx="7776864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Junaio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AR browser za mobilne uređaje</a:t>
            </a:r>
          </a:p>
          <a:p>
            <a:r>
              <a:rPr lang="hr-HR" dirty="0" smtClean="0"/>
              <a:t>Temelji se na XML / HTML5</a:t>
            </a:r>
          </a:p>
          <a:p>
            <a:endParaRPr lang="hr-HR" dirty="0"/>
          </a:p>
        </p:txBody>
      </p:sp>
      <p:pic>
        <p:nvPicPr>
          <p:cNvPr id="2050" name="Picture 2" descr="http://dev.metaio.com/fileadmin/img/junaio/LBS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212976"/>
            <a:ext cx="1944216" cy="2916324"/>
          </a:xfrm>
          <a:prstGeom prst="rect">
            <a:avLst/>
          </a:prstGeom>
          <a:noFill/>
        </p:spPr>
      </p:pic>
      <p:pic>
        <p:nvPicPr>
          <p:cNvPr id="2052" name="Picture 4" descr="http://dev.metaio.com/fileadmin/img/junaio/LBS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212976"/>
            <a:ext cx="1920213" cy="2880320"/>
          </a:xfrm>
          <a:prstGeom prst="rect">
            <a:avLst/>
          </a:prstGeom>
          <a:noFill/>
        </p:spPr>
      </p:pic>
      <p:pic>
        <p:nvPicPr>
          <p:cNvPr id="2054" name="Picture 6" descr="http://dev.metaio.com/fileadmin/img/junaio/LBS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284984"/>
            <a:ext cx="2055268" cy="27363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63688" y="6237312"/>
            <a:ext cx="131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POI lokacije</a:t>
            </a:r>
            <a:endParaRPr lang="hr-HR" dirty="0"/>
          </a:p>
        </p:txBody>
      </p:sp>
      <p:sp>
        <p:nvSpPr>
          <p:cNvPr id="8" name="TextBox 7"/>
          <p:cNvSpPr txBox="1"/>
          <p:nvPr/>
        </p:nvSpPr>
        <p:spPr>
          <a:xfrm>
            <a:off x="4139952" y="6237312"/>
            <a:ext cx="187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Filtriranje lokacija</a:t>
            </a:r>
            <a:endParaRPr lang="hr-HR" dirty="0"/>
          </a:p>
        </p:txBody>
      </p:sp>
      <p:sp>
        <p:nvSpPr>
          <p:cNvPr id="9" name="TextBox 8"/>
          <p:cNvSpPr txBox="1"/>
          <p:nvPr/>
        </p:nvSpPr>
        <p:spPr>
          <a:xfrm>
            <a:off x="6732240" y="6237312"/>
            <a:ext cx="1554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Troop Shooter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AREL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smtClean="0"/>
              <a:t>A</a:t>
            </a:r>
            <a:r>
              <a:rPr lang="hr-HR" dirty="0" smtClean="0"/>
              <a:t>ugmented </a:t>
            </a:r>
            <a:r>
              <a:rPr lang="hr-HR" b="1" dirty="0" smtClean="0"/>
              <a:t>R</a:t>
            </a:r>
            <a:r>
              <a:rPr lang="hr-HR" dirty="0" smtClean="0"/>
              <a:t>eality </a:t>
            </a:r>
            <a:r>
              <a:rPr lang="hr-HR" b="1" dirty="0" smtClean="0"/>
              <a:t>E</a:t>
            </a:r>
            <a:r>
              <a:rPr lang="hr-HR" dirty="0" smtClean="0"/>
              <a:t>xperience </a:t>
            </a:r>
            <a:r>
              <a:rPr lang="hr-HR" b="1" dirty="0" smtClean="0"/>
              <a:t>L</a:t>
            </a:r>
            <a:r>
              <a:rPr lang="hr-HR" dirty="0" smtClean="0"/>
              <a:t>anguage</a:t>
            </a:r>
          </a:p>
          <a:p>
            <a:r>
              <a:rPr lang="hr-HR" dirty="0" smtClean="0"/>
              <a:t>Kombinacija Javascripta, XML-a i SDK-a za kreiranje AR aplikacija koje su neovisne o platformi</a:t>
            </a:r>
          </a:p>
          <a:p>
            <a:r>
              <a:rPr lang="hr-HR" dirty="0" smtClean="0"/>
              <a:t>Koristi se kada se ne želi koristiti specifična platforma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AREL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XML sloj: definira sadržaj koji će se učitati – 3d modeli i njihove inicijalne postavke</a:t>
            </a:r>
          </a:p>
          <a:p>
            <a:r>
              <a:rPr lang="hr-HR" dirty="0" smtClean="0"/>
              <a:t>HTML5: pruža korisničko sučelje i koristi Javascript Bridge za rad s metaioSDK</a:t>
            </a:r>
            <a:endParaRPr lang="hr-HR" dirty="0"/>
          </a:p>
        </p:txBody>
      </p:sp>
      <p:pic>
        <p:nvPicPr>
          <p:cNvPr id="21506" name="Picture 2" descr="http://dev.metaio.com/typo3temp/pics/48bdf314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077072"/>
            <a:ext cx="3456384" cy="23388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Izgradnja</a:t>
            </a:r>
            <a:r>
              <a:rPr lang="en-US" dirty="0" smtClean="0"/>
              <a:t> </a:t>
            </a:r>
            <a:r>
              <a:rPr lang="en-US" dirty="0" err="1" smtClean="0"/>
              <a:t>modela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Alati</a:t>
            </a:r>
            <a:r>
              <a:rPr lang="en-US" dirty="0" smtClean="0"/>
              <a:t>: Autodesk </a:t>
            </a:r>
            <a:r>
              <a:rPr lang="en-US" dirty="0" err="1" smtClean="0"/>
              <a:t>i</a:t>
            </a:r>
            <a:r>
              <a:rPr lang="en-US" dirty="0" smtClean="0"/>
              <a:t> Blender</a:t>
            </a:r>
          </a:p>
          <a:p>
            <a:r>
              <a:rPr lang="hr-HR" dirty="0" smtClean="0"/>
              <a:t>Format potrebnih datoteka: .md2, </a:t>
            </a:r>
            <a:r>
              <a:rPr lang="hr-HR" dirty="0" err="1" smtClean="0"/>
              <a:t>.obj</a:t>
            </a:r>
            <a:r>
              <a:rPr lang="hr-HR" dirty="0" smtClean="0"/>
              <a:t> (objekt geometrijske definicije</a:t>
            </a:r>
            <a:r>
              <a:rPr lang="en-US" dirty="0" smtClean="0"/>
              <a:t>)</a:t>
            </a:r>
          </a:p>
          <a:p>
            <a:endParaRPr lang="hr-HR" dirty="0"/>
          </a:p>
        </p:txBody>
      </p:sp>
      <p:pic>
        <p:nvPicPr>
          <p:cNvPr id="4" name="Picture 3" descr="pic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573016"/>
            <a:ext cx="3528392" cy="3102387"/>
          </a:xfrm>
          <a:prstGeom prst="rect">
            <a:avLst/>
          </a:prstGeom>
        </p:spPr>
      </p:pic>
      <p:pic>
        <p:nvPicPr>
          <p:cNvPr id="5" name="Picture 4" descr="pic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573016"/>
            <a:ext cx="3528392" cy="30963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Izvori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>
                <a:hlinkClick r:id="rId2"/>
              </a:rPr>
              <a:t>http://www.metaio.com/</a:t>
            </a:r>
          </a:p>
          <a:p>
            <a:r>
              <a:rPr lang="hr-HR" dirty="0" smtClean="0">
                <a:hlinkClick r:id="rId2"/>
              </a:rPr>
              <a:t>http://dev.metaio.com/sdk/</a:t>
            </a:r>
            <a:endParaRPr lang="hr-HR" dirty="0" smtClean="0"/>
          </a:p>
          <a:p>
            <a:r>
              <a:rPr lang="hr-HR" dirty="0" smtClean="0">
                <a:hlinkClick r:id="rId3"/>
              </a:rPr>
              <a:t>http://dev.metaio.com/creator/</a:t>
            </a:r>
            <a:endParaRPr lang="hr-HR" dirty="0" smtClean="0"/>
          </a:p>
          <a:p>
            <a:r>
              <a:rPr lang="hr-HR" dirty="0" smtClean="0">
                <a:hlinkClick r:id="rId4"/>
              </a:rPr>
              <a:t>http://dev.metaio.com/junaio/</a:t>
            </a:r>
            <a:endParaRPr lang="hr-HR" dirty="0" smtClean="0"/>
          </a:p>
          <a:p>
            <a:r>
              <a:rPr lang="hr-HR" dirty="0" smtClean="0">
                <a:hlinkClick r:id="rId5"/>
              </a:rPr>
              <a:t>http://dev.metaio.com/arel/overview/</a:t>
            </a:r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hr-HR" sz="4400" b="1" dirty="0" smtClean="0"/>
              <a:t>Pitanja?</a:t>
            </a:r>
          </a:p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r>
              <a:rPr lang="hr-HR" sz="4400" b="1" dirty="0" smtClean="0"/>
              <a:t>Hvala na pažnji</a:t>
            </a:r>
            <a:endParaRPr lang="hr-H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108</TotalTime>
  <Words>304</Words>
  <Application>Microsoft Office PowerPoint</Application>
  <PresentationFormat>On-screen Show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Metro</vt:lpstr>
      <vt:lpstr>Metaio: platforma za proširenu stvarnost </vt:lpstr>
      <vt:lpstr>Sadržaj</vt:lpstr>
      <vt:lpstr>Pojam proširene stvarnosti</vt:lpstr>
      <vt:lpstr>Neke primjene AR-a</vt:lpstr>
      <vt:lpstr>Metaio SDK</vt:lpstr>
      <vt:lpstr>Metaio SDK</vt:lpstr>
      <vt:lpstr>Metaio SDK</vt:lpstr>
      <vt:lpstr>Metaio Creator</vt:lpstr>
      <vt:lpstr>Metaio Creator</vt:lpstr>
      <vt:lpstr>Metaio Creator</vt:lpstr>
      <vt:lpstr>Junaio</vt:lpstr>
      <vt:lpstr>AREL</vt:lpstr>
      <vt:lpstr>AREL</vt:lpstr>
      <vt:lpstr>Izgradnja modela</vt:lpstr>
      <vt:lpstr>Izvori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Metaio: platforma za proširenu stvarnost </dc:title>
  <dc:creator>denis</dc:creator>
  <cp:lastModifiedBy>neven.leskovar@gmail.com</cp:lastModifiedBy>
  <cp:revision>52</cp:revision>
  <dcterms:created xsi:type="dcterms:W3CDTF">2015-01-03T08:46:28Z</dcterms:created>
  <dcterms:modified xsi:type="dcterms:W3CDTF">2015-01-16T13:05:26Z</dcterms:modified>
</cp:coreProperties>
</file>