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0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23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4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32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21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45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48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814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127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61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098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735EE-6371-4299-AD64-B34615CCB10D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39F1-AD18-4A67-988B-06F87675C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92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irectxtk.codeplex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Direct3D za Windows Phone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Armin Vrević &amp; Tomislav Jelčić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85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Osnova su 2 </a:t>
            </a:r>
            <a:r>
              <a:rPr lang="hr-HR" dirty="0" smtClean="0"/>
              <a:t>klase</a:t>
            </a:r>
          </a:p>
          <a:p>
            <a:pPr lvl="1"/>
            <a:r>
              <a:rPr lang="hr-HR" dirty="0"/>
              <a:t>IFrameworkView implementacija</a:t>
            </a:r>
          </a:p>
          <a:p>
            <a:pPr lvl="1"/>
            <a:r>
              <a:rPr lang="hr-HR" dirty="0" smtClean="0"/>
              <a:t>Direct3D base implementacija</a:t>
            </a:r>
          </a:p>
          <a:p>
            <a:pPr lvl="2"/>
            <a:r>
              <a:rPr lang="hr-HR" dirty="0" smtClean="0"/>
              <a:t>Postavlja i renderira objekte</a:t>
            </a:r>
          </a:p>
          <a:p>
            <a:pPr lvl="2"/>
            <a:r>
              <a:rPr lang="hr-HR" dirty="0" smtClean="0"/>
              <a:t>Uključuje potrebne DirectX toolkit klase </a:t>
            </a:r>
          </a:p>
          <a:p>
            <a:pPr lvl="2"/>
            <a:r>
              <a:rPr lang="hr-HR" dirty="0" smtClean="0"/>
              <a:t>Implementirane metode:</a:t>
            </a:r>
          </a:p>
          <a:p>
            <a:pPr lvl="3"/>
            <a:r>
              <a:rPr lang="hr-HR" dirty="0" smtClean="0"/>
              <a:t>CreateDeviceResources – Učitava teksture, kreira potrebne matrice i sl.</a:t>
            </a:r>
          </a:p>
          <a:p>
            <a:pPr lvl="3"/>
            <a:r>
              <a:rPr lang="hr-HR" dirty="0" smtClean="0"/>
              <a:t>CreateWindowSizeDependentResources</a:t>
            </a:r>
          </a:p>
          <a:p>
            <a:pPr lvl="3"/>
            <a:r>
              <a:rPr lang="hr-HR" dirty="0" smtClean="0"/>
              <a:t>Render</a:t>
            </a:r>
          </a:p>
          <a:p>
            <a:pPr lvl="3"/>
            <a:r>
              <a:rPr lang="hr-HR" dirty="0" smtClean="0"/>
              <a:t>Update</a:t>
            </a:r>
            <a:endParaRPr lang="hr-HR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612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primjeri(2</a:t>
            </a:r>
            <a:r>
              <a:rPr lang="hr-HR" dirty="0" smtClean="0"/>
              <a:t>) -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Učitavanje 2d bitmape</a:t>
            </a:r>
          </a:p>
          <a:p>
            <a:pPr lvl="1"/>
            <a:r>
              <a:rPr lang="hr-HR" dirty="0" smtClean="0"/>
              <a:t>SpriteBatch.h</a:t>
            </a:r>
          </a:p>
          <a:p>
            <a:pPr lvl="1"/>
            <a:r>
              <a:rPr lang="hr-HR" dirty="0" smtClean="0"/>
              <a:t>Za učitavanje strukture </a:t>
            </a:r>
          </a:p>
          <a:p>
            <a:pPr lvl="1"/>
            <a:r>
              <a:rPr lang="en-GB" dirty="0"/>
              <a:t>Microsoft::WRL::</a:t>
            </a:r>
            <a:r>
              <a:rPr lang="en-GB" dirty="0" err="1"/>
              <a:t>ComPtr</a:t>
            </a:r>
            <a:r>
              <a:rPr lang="en-GB" dirty="0"/>
              <a:t>&lt;ID3D11ShaderResourceView&gt; </a:t>
            </a:r>
            <a:r>
              <a:rPr lang="en-GB" dirty="0" err="1"/>
              <a:t>m_texture</a:t>
            </a:r>
            <a:r>
              <a:rPr lang="en-GB" dirty="0" smtClean="0"/>
              <a:t>;</a:t>
            </a:r>
            <a:endParaRPr lang="hr-HR" dirty="0"/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64" y="3560892"/>
            <a:ext cx="5826136" cy="238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71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primjeri(3) </a:t>
            </a:r>
            <a:r>
              <a:rPr lang="hr-HR" dirty="0"/>
              <a:t>-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sz="2000" dirty="0" err="1"/>
              <a:t>std</a:t>
            </a:r>
            <a:r>
              <a:rPr lang="en-GB" sz="2000" dirty="0"/>
              <a:t>::</a:t>
            </a:r>
            <a:r>
              <a:rPr lang="en-GB" sz="2000" dirty="0" err="1"/>
              <a:t>unique_ptr</a:t>
            </a:r>
            <a:r>
              <a:rPr lang="en-GB" sz="2000" dirty="0"/>
              <a:t>&lt;DirectX::</a:t>
            </a:r>
            <a:r>
              <a:rPr lang="en-GB" sz="2000" dirty="0" err="1"/>
              <a:t>SpriteBatch</a:t>
            </a:r>
            <a:r>
              <a:rPr lang="en-GB" sz="2000" dirty="0" smtClean="0"/>
              <a:t>&gt;</a:t>
            </a:r>
            <a:r>
              <a:rPr lang="hr-HR" sz="2000" dirty="0" smtClean="0"/>
              <a:t> </a:t>
            </a:r>
            <a:r>
              <a:rPr lang="en-GB" sz="2000" dirty="0" err="1" smtClean="0"/>
              <a:t>m_spriteCat</a:t>
            </a:r>
            <a:r>
              <a:rPr lang="hr-HR" sz="2000" dirty="0" smtClean="0"/>
              <a:t>;</a:t>
            </a:r>
          </a:p>
          <a:p>
            <a:r>
              <a:rPr lang="en-GB" sz="2000" dirty="0" err="1" smtClean="0"/>
              <a:t>m_spriteCat.reset</a:t>
            </a:r>
            <a:r>
              <a:rPr lang="en-GB" sz="2000" dirty="0" smtClean="0"/>
              <a:t>(new </a:t>
            </a:r>
            <a:r>
              <a:rPr lang="en-GB" sz="2000" dirty="0" err="1"/>
              <a:t>SpriteBatch</a:t>
            </a:r>
            <a:r>
              <a:rPr lang="en-GB" sz="2000" dirty="0"/>
              <a:t>(m_d3dContext.Get</a:t>
            </a:r>
            <a:r>
              <a:rPr lang="en-GB" sz="2000" dirty="0" smtClean="0"/>
              <a:t>()));</a:t>
            </a:r>
            <a:endParaRPr lang="hr-HR" sz="2000" dirty="0" smtClean="0"/>
          </a:p>
          <a:p>
            <a:endParaRPr lang="hr-HR" sz="2000" dirty="0"/>
          </a:p>
          <a:p>
            <a:endParaRPr lang="hr-HR" sz="2000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0" y="3311911"/>
            <a:ext cx="8847485" cy="149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7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primjeri(4) </a:t>
            </a:r>
            <a:r>
              <a:rPr lang="hr-HR" dirty="0"/>
              <a:t>-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hr-HR" sz="2000" dirty="0"/>
          </a:p>
          <a:p>
            <a:endParaRPr lang="hr-HR" sz="2000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27515"/>
            <a:ext cx="9035143" cy="194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89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primjeri(5) </a:t>
            </a:r>
            <a:r>
              <a:rPr lang="hr-HR" dirty="0"/>
              <a:t>-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hr-HR" sz="2000" dirty="0"/>
          </a:p>
          <a:p>
            <a:endParaRPr lang="hr-HR" sz="2000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27515"/>
            <a:ext cx="9035143" cy="19485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48" y="2427515"/>
            <a:ext cx="10145301" cy="194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60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primjeri(6) </a:t>
            </a:r>
            <a:r>
              <a:rPr lang="hr-HR" dirty="0"/>
              <a:t>-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hr-HR" sz="2000" dirty="0"/>
          </a:p>
          <a:p>
            <a:endParaRPr lang="hr-HR" sz="2000" dirty="0" smtClean="0"/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29" y="1497579"/>
            <a:ext cx="3004457" cy="5007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09" y="1497578"/>
            <a:ext cx="3004458" cy="500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7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primjeri(7) – Grid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71" y="1371600"/>
            <a:ext cx="5410201" cy="5384500"/>
          </a:xfrm>
        </p:spPr>
      </p:pic>
    </p:spTree>
    <p:extLst>
      <p:ext uri="{BB962C8B-B14F-4D97-AF65-F5344CB8AC3E}">
        <p14:creationId xmlns:p14="http://schemas.microsoft.com/office/powerpoint/2010/main" val="22690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primjeri(8) – Grid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70" y="1665498"/>
            <a:ext cx="7007267" cy="36358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73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Jednostavni Direct3D </a:t>
            </a:r>
            <a:r>
              <a:rPr lang="hr-HR" dirty="0" smtClean="0"/>
              <a:t>primjeri(9) </a:t>
            </a:r>
            <a:r>
              <a:rPr lang="hr-HR" dirty="0"/>
              <a:t>– </a:t>
            </a:r>
            <a:r>
              <a:rPr lang="hr-HR" dirty="0" smtClean="0"/>
              <a:t>3D objekti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57" y="2457783"/>
            <a:ext cx="11116783" cy="2429062"/>
          </a:xfrm>
        </p:spPr>
      </p:pic>
    </p:spTree>
    <p:extLst>
      <p:ext uri="{BB962C8B-B14F-4D97-AF65-F5344CB8AC3E}">
        <p14:creationId xmlns:p14="http://schemas.microsoft.com/office/powerpoint/2010/main" val="900071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9" y="1690688"/>
            <a:ext cx="3950630" cy="4351338"/>
          </a:xfrm>
        </p:spPr>
      </p:pic>
    </p:spTree>
    <p:extLst>
      <p:ext uri="{BB962C8B-B14F-4D97-AF65-F5344CB8AC3E}">
        <p14:creationId xmlns:p14="http://schemas.microsoft.com/office/powerpoint/2010/main" val="83043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DirectX</a:t>
            </a:r>
          </a:p>
          <a:p>
            <a:pPr lvl="1"/>
            <a:r>
              <a:rPr lang="hr-HR" dirty="0" smtClean="0"/>
              <a:t>Direct3D</a:t>
            </a:r>
          </a:p>
          <a:p>
            <a:pPr lvl="1"/>
            <a:r>
              <a:rPr lang="hr-HR" dirty="0" smtClean="0"/>
              <a:t>DirectDraw</a:t>
            </a:r>
          </a:p>
          <a:p>
            <a:pPr lvl="1"/>
            <a:endParaRPr lang="hr-HR" dirty="0"/>
          </a:p>
          <a:p>
            <a:r>
              <a:rPr lang="hr-HR" dirty="0" smtClean="0"/>
              <a:t>Windows Phone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41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Daleko više komplicirano nego uporaba OpenGL-a sa laboratorijskih vježbi</a:t>
            </a:r>
          </a:p>
          <a:p>
            <a:endParaRPr lang="hr-HR" dirty="0"/>
          </a:p>
          <a:p>
            <a:r>
              <a:rPr lang="hr-HR" smtClean="0"/>
              <a:t>Visoka krivulja učenja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1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Predlošci za kreiranje aplikacija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XAML </a:t>
            </a:r>
            <a:r>
              <a:rPr lang="hr-HR" dirty="0" smtClean="0"/>
              <a:t>sa </a:t>
            </a:r>
            <a:r>
              <a:rPr lang="en-GB" dirty="0" smtClean="0"/>
              <a:t>Direct3D</a:t>
            </a:r>
            <a:endParaRPr lang="hr-HR" dirty="0" smtClean="0"/>
          </a:p>
          <a:p>
            <a:pPr lvl="1"/>
            <a:r>
              <a:rPr lang="hr-HR" dirty="0" smtClean="0"/>
              <a:t>DrawingSurface	</a:t>
            </a:r>
          </a:p>
          <a:p>
            <a:r>
              <a:rPr lang="hr-HR" dirty="0" smtClean="0"/>
              <a:t>Direct3D sa XAML</a:t>
            </a:r>
          </a:p>
          <a:p>
            <a:pPr lvl="1"/>
            <a:r>
              <a:rPr lang="hr-HR" dirty="0" smtClean="0"/>
              <a:t>DrawingSurfaceBackgroundGrid</a:t>
            </a:r>
          </a:p>
          <a:p>
            <a:r>
              <a:rPr lang="hr-HR" dirty="0" smtClean="0"/>
              <a:t>Direct3D aplikacija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73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 koda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Upravljanje i renderiranje su razdvojeni:</a:t>
            </a:r>
          </a:p>
          <a:p>
            <a:pPr lvl="1"/>
            <a:r>
              <a:rPr lang="hr-HR" dirty="0" smtClean="0"/>
              <a:t>Render.cpp</a:t>
            </a:r>
          </a:p>
          <a:p>
            <a:pPr lvl="1"/>
            <a:r>
              <a:rPr lang="hr-HR" dirty="0" smtClean="0"/>
              <a:t>NazivProjekta.cpp</a:t>
            </a:r>
          </a:p>
          <a:p>
            <a:pPr lvl="1"/>
            <a:endParaRPr lang="hr-HR" dirty="0"/>
          </a:p>
          <a:p>
            <a:r>
              <a:rPr lang="hr-HR" dirty="0" smtClean="0"/>
              <a:t>NazivProjekta.cpp</a:t>
            </a:r>
          </a:p>
          <a:p>
            <a:pPr lvl="1"/>
            <a:r>
              <a:rPr lang="hr-HR" dirty="0" smtClean="0"/>
              <a:t>Upravljanje životnim ciklusom aplikacije</a:t>
            </a:r>
          </a:p>
          <a:p>
            <a:pPr lvl="1"/>
            <a:r>
              <a:rPr lang="hr-HR" dirty="0" smtClean="0"/>
              <a:t>Upravljanje događajima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946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 koda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Renderer.cpp (update, render)</a:t>
            </a:r>
          </a:p>
          <a:p>
            <a:pPr lvl="1"/>
            <a:r>
              <a:rPr lang="hr-HR" dirty="0" smtClean="0"/>
              <a:t>Priprema objekte za prikaz</a:t>
            </a:r>
          </a:p>
          <a:p>
            <a:pPr lvl="1"/>
            <a:r>
              <a:rPr lang="hr-HR" dirty="0" smtClean="0"/>
              <a:t>Crta</a:t>
            </a:r>
          </a:p>
          <a:p>
            <a:pPr lvl="1"/>
            <a:r>
              <a:rPr lang="hr-HR" dirty="0" smtClean="0"/>
              <a:t>Mijenja </a:t>
            </a:r>
            <a:r>
              <a:rPr lang="hr-HR" dirty="0" smtClean="0"/>
              <a:t>stanja</a:t>
            </a:r>
          </a:p>
          <a:p>
            <a:pPr lvl="1"/>
            <a:endParaRPr lang="hr-HR" dirty="0" smtClean="0"/>
          </a:p>
          <a:p>
            <a:r>
              <a:rPr lang="hr-HR" dirty="0" smtClean="0"/>
              <a:t>Pch.h – kompajlirane datoteke zaglavlja</a:t>
            </a:r>
          </a:p>
          <a:p>
            <a:r>
              <a:rPr lang="hr-HR" dirty="0" smtClean="0"/>
              <a:t>BasicTimer</a:t>
            </a:r>
          </a:p>
          <a:p>
            <a:r>
              <a:rPr lang="hr-HR" dirty="0" smtClean="0"/>
              <a:t>Direct3DBase.cpp – orijentacije, otpuštanje memorije</a:t>
            </a:r>
          </a:p>
          <a:p>
            <a:r>
              <a:rPr lang="hr-HR" dirty="0" smtClean="0"/>
              <a:t>Assets – spremanje sadržaja (slike, audio i sl)</a:t>
            </a:r>
            <a:endParaRPr lang="hr-HR" dirty="0"/>
          </a:p>
          <a:p>
            <a:r>
              <a:rPr lang="hr-HR" dirty="0" smtClean="0"/>
              <a:t>External Dependencies – sadrži datoteke zaglavlja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13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Prikaz objekta i mjenjanje stanja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DirectXToolkit</a:t>
            </a:r>
          </a:p>
          <a:p>
            <a:pPr lvl="1"/>
            <a:r>
              <a:rPr lang="hr-HR" dirty="0" smtClean="0">
                <a:hlinkClick r:id="rId2"/>
              </a:rPr>
              <a:t>https://directxtk.codeplex.com/</a:t>
            </a:r>
            <a:endParaRPr lang="hr-HR" dirty="0" smtClean="0"/>
          </a:p>
          <a:p>
            <a:pPr lvl="1"/>
            <a:r>
              <a:rPr lang="hr-HR" dirty="0" smtClean="0"/>
              <a:t>Pomoćne klase</a:t>
            </a:r>
          </a:p>
          <a:p>
            <a:pPr lvl="2"/>
            <a:r>
              <a:rPr lang="hr-HR" dirty="0" smtClean="0"/>
              <a:t>Teksture</a:t>
            </a:r>
          </a:p>
          <a:p>
            <a:pPr lvl="2"/>
            <a:r>
              <a:rPr lang="hr-HR" dirty="0" smtClean="0"/>
              <a:t>Modeli</a:t>
            </a:r>
          </a:p>
          <a:p>
            <a:pPr lvl="2"/>
            <a:r>
              <a:rPr lang="hr-HR" dirty="0" smtClean="0"/>
              <a:t>Audio</a:t>
            </a:r>
          </a:p>
          <a:p>
            <a:pPr lvl="2"/>
            <a:r>
              <a:rPr lang="hr-HR" dirty="0" smtClean="0"/>
              <a:t>Fontovi</a:t>
            </a:r>
          </a:p>
          <a:p>
            <a:pPr lvl="2"/>
            <a:r>
              <a:rPr lang="hr-HR" dirty="0" smtClean="0"/>
              <a:t>Predefinirane strukture podataka</a:t>
            </a:r>
          </a:p>
          <a:p>
            <a:pPr marL="914400" lvl="2" indent="0">
              <a:buNone/>
            </a:pPr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99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Prikaz objekta i mjenjanje stanja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3 koraka:</a:t>
            </a:r>
          </a:p>
          <a:p>
            <a:pPr lvl="1"/>
            <a:r>
              <a:rPr lang="hr-HR" dirty="0" smtClean="0"/>
              <a:t>Pripremi objekt</a:t>
            </a:r>
          </a:p>
          <a:p>
            <a:pPr lvl="1"/>
            <a:r>
              <a:rPr lang="hr-HR" dirty="0" smtClean="0"/>
              <a:t>Izračunaj stanje objekta</a:t>
            </a:r>
          </a:p>
          <a:p>
            <a:pPr lvl="1"/>
            <a:r>
              <a:rPr lang="hr-HR" dirty="0" smtClean="0"/>
              <a:t>Iscrtaj objekt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401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Primjeri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16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Jednostavni Direct3D primjeri(1)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Osnova su 2 klase</a:t>
            </a:r>
          </a:p>
          <a:p>
            <a:pPr lvl="1"/>
            <a:r>
              <a:rPr lang="hr-HR" dirty="0" smtClean="0"/>
              <a:t>IFrameworkView implementacija</a:t>
            </a:r>
          </a:p>
          <a:p>
            <a:pPr lvl="2"/>
            <a:r>
              <a:rPr lang="hr-HR" dirty="0" smtClean="0"/>
              <a:t>Služi kao provider za jedan view u aplikaciji</a:t>
            </a:r>
          </a:p>
          <a:p>
            <a:pPr lvl="2"/>
            <a:r>
              <a:rPr lang="hr-HR" dirty="0" smtClean="0"/>
              <a:t>Implementirane metode:</a:t>
            </a:r>
          </a:p>
          <a:p>
            <a:pPr lvl="3"/>
            <a:r>
              <a:rPr lang="hr-HR" dirty="0" smtClean="0"/>
              <a:t>Initialize – Dodaje event handlere na metode stanja aplikacije(activated,resuming,suspending)</a:t>
            </a:r>
          </a:p>
          <a:p>
            <a:pPr lvl="3"/>
            <a:r>
              <a:rPr lang="hr-HR" dirty="0" smtClean="0"/>
              <a:t>Load</a:t>
            </a:r>
          </a:p>
          <a:p>
            <a:pPr lvl="3"/>
            <a:r>
              <a:rPr lang="hr-HR" dirty="0" smtClean="0"/>
              <a:t>Run – Pokreće view i delegira renderiranje Direct3D objektu</a:t>
            </a:r>
          </a:p>
          <a:p>
            <a:pPr lvl="3"/>
            <a:r>
              <a:rPr lang="hr-HR" dirty="0" smtClean="0"/>
              <a:t>SetWindow – Dodaje event handlere na metode stanja viewa(Pointeri, visibility itd.)</a:t>
            </a:r>
          </a:p>
          <a:p>
            <a:pPr lvl="3"/>
            <a:r>
              <a:rPr lang="hr-HR" dirty="0" smtClean="0"/>
              <a:t>Uninitialize</a:t>
            </a:r>
          </a:p>
          <a:p>
            <a:pPr lvl="3"/>
            <a:r>
              <a:rPr lang="hr-HR" dirty="0" smtClean="0"/>
              <a:t>OnVisibilityChanged </a:t>
            </a:r>
          </a:p>
          <a:p>
            <a:pPr lvl="3"/>
            <a:r>
              <a:rPr lang="hr-HR" dirty="0" smtClean="0"/>
              <a:t>OnWindowClosed</a:t>
            </a:r>
          </a:p>
          <a:p>
            <a:pPr lvl="3"/>
            <a:r>
              <a:rPr lang="hr-HR" dirty="0" smtClean="0"/>
              <a:t>OnPointerPressed</a:t>
            </a:r>
          </a:p>
          <a:p>
            <a:pPr lvl="3"/>
            <a:r>
              <a:rPr lang="hr-HR" dirty="0" smtClean="0"/>
              <a:t>OnPointerMoved</a:t>
            </a:r>
          </a:p>
          <a:p>
            <a:pPr lvl="3"/>
            <a:r>
              <a:rPr lang="hr-HR" dirty="0" smtClean="0"/>
              <a:t>OnPointerReleased </a:t>
            </a:r>
          </a:p>
          <a:p>
            <a:pPr lvl="3"/>
            <a:r>
              <a:rPr lang="hr-HR" dirty="0" smtClean="0"/>
              <a:t>OnSuspending – Delocira resurse</a:t>
            </a:r>
          </a:p>
          <a:p>
            <a:pPr lvl="3"/>
            <a:r>
              <a:rPr lang="hr-HR" dirty="0" smtClean="0"/>
              <a:t>OnResuming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694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311</Words>
  <Application>Microsoft Office PowerPoint</Application>
  <PresentationFormat>Widescreen</PresentationFormat>
  <Paragraphs>102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Direct3D za Windows Phone</vt:lpstr>
      <vt:lpstr>Uvod</vt:lpstr>
      <vt:lpstr>Predlošci za kreiranje aplikacija</vt:lpstr>
      <vt:lpstr>Struktura koda </vt:lpstr>
      <vt:lpstr>Struktura koda</vt:lpstr>
      <vt:lpstr>Prikaz objekta i mjenjanje stanja</vt:lpstr>
      <vt:lpstr>Prikaz objekta i mjenjanje stanja</vt:lpstr>
      <vt:lpstr>Primjeri</vt:lpstr>
      <vt:lpstr>Jednostavni Direct3D primjeri(1)</vt:lpstr>
      <vt:lpstr>Jednostavni Direct3D primjeri(2)</vt:lpstr>
      <vt:lpstr>Jednostavni Direct3D primjeri(2) - Sprite</vt:lpstr>
      <vt:lpstr>Jednostavni Direct3D primjeri(3) - Sprite</vt:lpstr>
      <vt:lpstr>Jednostavni Direct3D primjeri(4) - Sprite</vt:lpstr>
      <vt:lpstr>Jednostavni Direct3D primjeri(5) - Sprite</vt:lpstr>
      <vt:lpstr>Jednostavni Direct3D primjeri(6) - Sprite</vt:lpstr>
      <vt:lpstr>Jednostavni Direct3D primjeri(7) – Grid</vt:lpstr>
      <vt:lpstr>Jednostavni Direct3D primjeri(8) – Grid</vt:lpstr>
      <vt:lpstr>Jednostavni Direct3D primjeri(9) – 3D objekti</vt:lpstr>
      <vt:lpstr>PowerPoint Presentation</vt:lpstr>
      <vt:lpstr>Zaključak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Direct3D za Windows Phone</dc:title>
  <dc:creator>Tomislav Jelčić</dc:creator>
  <cp:lastModifiedBy>AVREVIC</cp:lastModifiedBy>
  <cp:revision>64</cp:revision>
  <dcterms:created xsi:type="dcterms:W3CDTF">2015-02-09T06:41:09Z</dcterms:created>
  <dcterms:modified xsi:type="dcterms:W3CDTF">2015-02-09T09:09:49Z</dcterms:modified>
</cp:coreProperties>
</file>