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</p:sldIdLst>
  <p:sldSz cx="9144000" cy="6858000" type="screen4x3"/>
  <p:notesSz cx="6858000" cy="9144000"/>
  <p:custDataLst>
    <p:tags r:id="rId12"/>
  </p:custDataLst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971" autoAdjust="0"/>
  </p:normalViewPr>
  <p:slideViewPr>
    <p:cSldViewPr>
      <p:cViewPr varScale="1">
        <p:scale>
          <a:sx n="70" d="100"/>
          <a:sy n="70" d="100"/>
        </p:scale>
        <p:origin x="-197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AA54A1-110B-4151-BE5A-518D6E51D347}" type="datetimeFigureOut">
              <a:rPr lang="hr-HR" smtClean="0"/>
              <a:pPr/>
              <a:t>7.2.2012.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B85C59-008D-4C2D-BD77-15787B15A25E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Na slici: </a:t>
            </a:r>
            <a:r>
              <a:rPr lang="hr-HR" dirty="0" err="1" smtClean="0"/>
              <a:t>Kochova</a:t>
            </a:r>
            <a:r>
              <a:rPr lang="hr-HR" dirty="0" smtClean="0"/>
              <a:t> krivulja…</a:t>
            </a:r>
          </a:p>
          <a:p>
            <a:r>
              <a:rPr lang="hr-HR" dirty="0" smtClean="0"/>
              <a:t>_/\_</a:t>
            </a:r>
            <a:r>
              <a:rPr lang="hr-HR" baseline="0" dirty="0" smtClean="0"/>
              <a:t> </a:t>
            </a:r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85C59-008D-4C2D-BD77-15787B15A25E}" type="slidenum">
              <a:rPr lang="hr-HR" smtClean="0"/>
              <a:pPr/>
              <a:t>2</a:t>
            </a:fld>
            <a:endParaRPr lang="hr-H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8A5836A0-0D2E-4CBA-8D72-E6F5F44F196E}" type="datetimeFigureOut">
              <a:rPr lang="hr-HR" smtClean="0"/>
              <a:pPr/>
              <a:t>7.2.2012.</a:t>
            </a:fld>
            <a:endParaRPr lang="hr-H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hr-H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5E557E50-4820-4AB4-97FB-683BF2934CB5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836A0-0D2E-4CBA-8D72-E6F5F44F196E}" type="datetimeFigureOut">
              <a:rPr lang="hr-HR" smtClean="0"/>
              <a:pPr/>
              <a:t>7.2.2012.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57E50-4820-4AB4-97FB-683BF2934CB5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836A0-0D2E-4CBA-8D72-E6F5F44F196E}" type="datetimeFigureOut">
              <a:rPr lang="hr-HR" smtClean="0"/>
              <a:pPr/>
              <a:t>7.2.2012.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57E50-4820-4AB4-97FB-683BF2934CB5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836A0-0D2E-4CBA-8D72-E6F5F44F196E}" type="datetimeFigureOut">
              <a:rPr lang="hr-HR" smtClean="0"/>
              <a:pPr/>
              <a:t>7.2.2012.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57E50-4820-4AB4-97FB-683BF2934CB5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8A5836A0-0D2E-4CBA-8D72-E6F5F44F196E}" type="datetimeFigureOut">
              <a:rPr lang="hr-HR" smtClean="0"/>
              <a:pPr/>
              <a:t>7.2.2012.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5E557E50-4820-4AB4-97FB-683BF2934CB5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836A0-0D2E-4CBA-8D72-E6F5F44F196E}" type="datetimeFigureOut">
              <a:rPr lang="hr-HR" smtClean="0"/>
              <a:pPr/>
              <a:t>7.2.2012.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57E50-4820-4AB4-97FB-683BF2934CB5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836A0-0D2E-4CBA-8D72-E6F5F44F196E}" type="datetimeFigureOut">
              <a:rPr lang="hr-HR" smtClean="0"/>
              <a:pPr/>
              <a:t>7.2.2012.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57E50-4820-4AB4-97FB-683BF2934CB5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836A0-0D2E-4CBA-8D72-E6F5F44F196E}" type="datetimeFigureOut">
              <a:rPr lang="hr-HR" smtClean="0"/>
              <a:pPr/>
              <a:t>7.2.2012.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57E50-4820-4AB4-97FB-683BF2934CB5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836A0-0D2E-4CBA-8D72-E6F5F44F196E}" type="datetimeFigureOut">
              <a:rPr lang="hr-HR" smtClean="0"/>
              <a:pPr/>
              <a:t>7.2.2012.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57E50-4820-4AB4-97FB-683BF2934CB5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836A0-0D2E-4CBA-8D72-E6F5F44F196E}" type="datetimeFigureOut">
              <a:rPr lang="hr-HR" smtClean="0"/>
              <a:pPr/>
              <a:t>7.2.2012.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57E50-4820-4AB4-97FB-683BF2934CB5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836A0-0D2E-4CBA-8D72-E6F5F44F196E}" type="datetimeFigureOut">
              <a:rPr lang="hr-HR" smtClean="0"/>
              <a:pPr/>
              <a:t>7.2.2012.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57E50-4820-4AB4-97FB-683BF2934CB5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A5836A0-0D2E-4CBA-8D72-E6F5F44F196E}" type="datetimeFigureOut">
              <a:rPr lang="hr-HR" smtClean="0"/>
              <a:pPr/>
              <a:t>7.2.2012.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E557E50-4820-4AB4-97FB-683BF2934CB5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davis.wpi.edu/~matt/courses/fractals/trees.html" TargetMode="External"/><Relationship Id="rId2" Type="http://schemas.openxmlformats.org/officeDocument/2006/relationships/hyperlink" Target="http://en.wikipedia.org/wiki/Fracta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chaospro.de/" TargetMode="External"/><Relationship Id="rId4" Type="http://schemas.openxmlformats.org/officeDocument/2006/relationships/hyperlink" Target="http://www.home.aone.net.au/~byzantium/ferns/fractal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i="1" dirty="0" err="1" smtClean="0"/>
              <a:t>Fraktalni</a:t>
            </a:r>
            <a:r>
              <a:rPr lang="hr-HR" i="1" dirty="0" smtClean="0"/>
              <a:t> modeli vegetacije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David Fabris, 39595/10-R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Što su </a:t>
            </a:r>
            <a:r>
              <a:rPr lang="hr-HR" dirty="0" err="1" smtClean="0"/>
              <a:t>fraktali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b="1" dirty="0" err="1" smtClean="0"/>
              <a:t>Fraktali</a:t>
            </a:r>
            <a:r>
              <a:rPr lang="hr-HR" dirty="0" smtClean="0"/>
              <a:t> su geometrijski objekti čija je </a:t>
            </a:r>
            <a:r>
              <a:rPr lang="hr-HR" dirty="0" err="1" smtClean="0"/>
              <a:t>fraktalna</a:t>
            </a:r>
            <a:r>
              <a:rPr lang="hr-HR" dirty="0" smtClean="0"/>
              <a:t> dimenzija strogo veća od topološke dimenzije.</a:t>
            </a:r>
          </a:p>
          <a:p>
            <a:r>
              <a:rPr lang="hr-HR" dirty="0" smtClean="0"/>
              <a:t>Koncept </a:t>
            </a:r>
            <a:r>
              <a:rPr lang="hr-HR" b="1" dirty="0" smtClean="0"/>
              <a:t>samo-sličnosti</a:t>
            </a:r>
          </a:p>
          <a:p>
            <a:pPr lvl="1"/>
            <a:r>
              <a:rPr lang="hr-HR" dirty="0" smtClean="0"/>
              <a:t>Postoji dio cjeline koji ima isti oblik kao i cjelina.</a:t>
            </a:r>
          </a:p>
          <a:p>
            <a:pPr lvl="1">
              <a:buNone/>
            </a:pPr>
            <a:endParaRPr lang="hr-HR" dirty="0" smtClean="0"/>
          </a:p>
          <a:p>
            <a:pPr lvl="1">
              <a:buNone/>
            </a:pPr>
            <a:endParaRPr lang="hr-HR" dirty="0"/>
          </a:p>
        </p:txBody>
      </p:sp>
      <p:pic>
        <p:nvPicPr>
          <p:cNvPr id="6" name="Picture 5" descr="Kochsim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91780" y="4221088"/>
            <a:ext cx="3960440" cy="19802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 smtClean="0"/>
              <a:t>Fraktalni</a:t>
            </a:r>
            <a:r>
              <a:rPr lang="hr-HR" dirty="0" smtClean="0"/>
              <a:t> oblici u prirodi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Planine, uvale/zaljevi, poluotoci/zaljevi</a:t>
            </a:r>
          </a:p>
          <a:p>
            <a:r>
              <a:rPr lang="hr-HR" dirty="0" smtClean="0"/>
              <a:t>Vegetacija:</a:t>
            </a:r>
          </a:p>
          <a:p>
            <a:pPr lvl="1"/>
            <a:r>
              <a:rPr lang="hr-HR" dirty="0" smtClean="0"/>
              <a:t>Brokule, paprat, drveće, lišće …</a:t>
            </a:r>
          </a:p>
        </p:txBody>
      </p:sp>
      <p:pic>
        <p:nvPicPr>
          <p:cNvPr id="4" name="Picture 3" descr="800px-Fractal_Broccoli cop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63788" y="2780928"/>
            <a:ext cx="3816424" cy="28623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 smtClean="0"/>
              <a:t>Fraktalni</a:t>
            </a:r>
            <a:r>
              <a:rPr lang="hr-HR" dirty="0" smtClean="0"/>
              <a:t> oblici- drveće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Najjednostavniji, no i najzanimljiviji za primjenu u računalnoj grafici.</a:t>
            </a:r>
          </a:p>
          <a:p>
            <a:r>
              <a:rPr lang="hr-HR" dirty="0" smtClean="0"/>
              <a:t>Svaka grana zapravo je umanjena verzija cijelog drva</a:t>
            </a:r>
          </a:p>
          <a:p>
            <a:endParaRPr lang="hr-HR" dirty="0"/>
          </a:p>
        </p:txBody>
      </p:sp>
      <p:pic>
        <p:nvPicPr>
          <p:cNvPr id="5" name="Picture 4" descr="trees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38338" y="3212976"/>
            <a:ext cx="5267325" cy="23812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Crtanje </a:t>
            </a:r>
            <a:r>
              <a:rPr lang="hr-HR" dirty="0" err="1" smtClean="0"/>
              <a:t>fraktalnih</a:t>
            </a:r>
            <a:r>
              <a:rPr lang="hr-HR" dirty="0" smtClean="0"/>
              <a:t> drva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Glavni principi:</a:t>
            </a:r>
          </a:p>
          <a:p>
            <a:pPr lvl="1"/>
            <a:r>
              <a:rPr lang="hr-HR" dirty="0" smtClean="0"/>
              <a:t>Rekurzija –Jedna grančica je ista kao i grana, jedna grana ista je kao i cijelo drvo. Dublja rekurzija daje više detalja.</a:t>
            </a:r>
          </a:p>
          <a:p>
            <a:pPr lvl="1"/>
            <a:r>
              <a:rPr lang="hr-HR" dirty="0" smtClean="0"/>
              <a:t>Skaliranje – Jedna grana ista je kao i cijelo drvo, no umanjena verzija. Svakim sljedećim rekurzivnim pozivom argument duljine se dijeli određenim faktorom.</a:t>
            </a:r>
          </a:p>
          <a:p>
            <a:pPr lvl="1"/>
            <a:r>
              <a:rPr lang="hr-HR" dirty="0" smtClean="0"/>
              <a:t>Slučajnost – Grančice nisu za fiksno određeni faktor umanjene u odnosu na grane. Slučajni faktor smanjivanja, ili rotacije grana konačno daje realističan rezultat.</a:t>
            </a:r>
          </a:p>
          <a:p>
            <a:pPr lvl="1">
              <a:buNone/>
            </a:pP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Crtanje </a:t>
            </a:r>
            <a:r>
              <a:rPr lang="hr-HR" dirty="0" err="1" smtClean="0"/>
              <a:t>fraktalnih</a:t>
            </a:r>
            <a:r>
              <a:rPr lang="hr-HR" dirty="0" smtClean="0"/>
              <a:t> drva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err="1" smtClean="0"/>
              <a:t>Psudo</a:t>
            </a:r>
            <a:r>
              <a:rPr lang="hr-HR" dirty="0" smtClean="0"/>
              <a:t>-kod</a:t>
            </a:r>
          </a:p>
          <a:p>
            <a:endParaRPr lang="hr-HR" dirty="0"/>
          </a:p>
        </p:txBody>
      </p:sp>
      <p:pic>
        <p:nvPicPr>
          <p:cNvPr id="5" name="Picture 4" descr="Untitl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2132856"/>
            <a:ext cx="9144000" cy="20882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Programi za crtanje/generiranje </a:t>
            </a:r>
            <a:r>
              <a:rPr lang="hr-HR" dirty="0" err="1" smtClean="0"/>
              <a:t>fraktala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err="1" smtClean="0"/>
              <a:t>ChaosPro</a:t>
            </a:r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r>
              <a:rPr lang="hr-HR" dirty="0" err="1" smtClean="0"/>
              <a:t>Fractal</a:t>
            </a:r>
            <a:r>
              <a:rPr lang="hr-HR" dirty="0" smtClean="0"/>
              <a:t> </a:t>
            </a:r>
            <a:r>
              <a:rPr lang="hr-HR" dirty="0" err="1" smtClean="0"/>
              <a:t>Fantasy</a:t>
            </a:r>
            <a:endParaRPr lang="hr-HR" dirty="0"/>
          </a:p>
        </p:txBody>
      </p:sp>
      <p:pic>
        <p:nvPicPr>
          <p:cNvPr id="6" name="Picture 5" descr="frontimage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38238" y="1844824"/>
            <a:ext cx="6867525" cy="22193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Hvala na pažnji</a:t>
            </a:r>
            <a:endParaRPr lang="hr-HR" dirty="0"/>
          </a:p>
        </p:txBody>
      </p:sp>
      <p:pic>
        <p:nvPicPr>
          <p:cNvPr id="4" name="Content Placeholder 3" descr="Screenshot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267625" y="1219200"/>
            <a:ext cx="6608750" cy="49371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Literatura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err="1" smtClean="0"/>
              <a:t>Benoit</a:t>
            </a:r>
            <a:r>
              <a:rPr lang="hr-HR" dirty="0" smtClean="0"/>
              <a:t> B. </a:t>
            </a:r>
            <a:r>
              <a:rPr lang="hr-HR" dirty="0" err="1" smtClean="0"/>
              <a:t>Mandelbrot</a:t>
            </a:r>
            <a:r>
              <a:rPr lang="hr-HR" dirty="0" smtClean="0"/>
              <a:t>: The </a:t>
            </a:r>
            <a:r>
              <a:rPr lang="hr-HR" dirty="0" err="1" smtClean="0"/>
              <a:t>fractal</a:t>
            </a:r>
            <a:r>
              <a:rPr lang="hr-HR" dirty="0" smtClean="0"/>
              <a:t> </a:t>
            </a:r>
            <a:r>
              <a:rPr lang="hr-HR" dirty="0" err="1" smtClean="0"/>
              <a:t>geometry</a:t>
            </a:r>
            <a:r>
              <a:rPr lang="hr-HR" dirty="0" smtClean="0"/>
              <a:t> of nature</a:t>
            </a:r>
          </a:p>
          <a:p>
            <a:r>
              <a:rPr lang="hr-HR" dirty="0" smtClean="0">
                <a:hlinkClick r:id="rId2"/>
              </a:rPr>
              <a:t>http://en.wikipedia.org/</a:t>
            </a:r>
            <a:r>
              <a:rPr lang="hr-HR" dirty="0" err="1" smtClean="0">
                <a:hlinkClick r:id="rId2"/>
              </a:rPr>
              <a:t>wiki</a:t>
            </a:r>
            <a:r>
              <a:rPr lang="hr-HR" dirty="0" smtClean="0">
                <a:hlinkClick r:id="rId2"/>
              </a:rPr>
              <a:t>/</a:t>
            </a:r>
            <a:r>
              <a:rPr lang="hr-HR" dirty="0" err="1" smtClean="0">
                <a:hlinkClick r:id="rId2"/>
              </a:rPr>
              <a:t>Fractal</a:t>
            </a:r>
            <a:endParaRPr lang="hr-HR" dirty="0" smtClean="0"/>
          </a:p>
          <a:p>
            <a:r>
              <a:rPr lang="hr-HR" dirty="0" smtClean="0">
                <a:hlinkClick r:id="rId3"/>
              </a:rPr>
              <a:t>http://davis.wpi.edu/~</a:t>
            </a:r>
            <a:r>
              <a:rPr lang="hr-HR" dirty="0" err="1" smtClean="0">
                <a:hlinkClick r:id="rId3"/>
              </a:rPr>
              <a:t>matt</a:t>
            </a:r>
            <a:r>
              <a:rPr lang="hr-HR" dirty="0" smtClean="0">
                <a:hlinkClick r:id="rId3"/>
              </a:rPr>
              <a:t>/</a:t>
            </a:r>
            <a:r>
              <a:rPr lang="hr-HR" dirty="0" err="1" smtClean="0">
                <a:hlinkClick r:id="rId3"/>
              </a:rPr>
              <a:t>courses</a:t>
            </a:r>
            <a:r>
              <a:rPr lang="hr-HR" dirty="0" smtClean="0">
                <a:hlinkClick r:id="rId3"/>
              </a:rPr>
              <a:t>/</a:t>
            </a:r>
            <a:r>
              <a:rPr lang="hr-HR" dirty="0" err="1" smtClean="0">
                <a:hlinkClick r:id="rId3"/>
              </a:rPr>
              <a:t>fractals</a:t>
            </a:r>
            <a:r>
              <a:rPr lang="hr-HR" dirty="0" smtClean="0">
                <a:hlinkClick r:id="rId3"/>
              </a:rPr>
              <a:t>/</a:t>
            </a:r>
            <a:r>
              <a:rPr lang="hr-HR" dirty="0" err="1" smtClean="0">
                <a:hlinkClick r:id="rId3"/>
              </a:rPr>
              <a:t>trees.html</a:t>
            </a:r>
            <a:endParaRPr lang="hr-HR" dirty="0" smtClean="0"/>
          </a:p>
          <a:p>
            <a:r>
              <a:rPr lang="hr-HR" dirty="0" smtClean="0">
                <a:hlinkClick r:id="rId4"/>
              </a:rPr>
              <a:t>http://www.home.aone.net.au/~</a:t>
            </a:r>
            <a:r>
              <a:rPr lang="hr-HR" dirty="0" err="1" smtClean="0">
                <a:hlinkClick r:id="rId4"/>
              </a:rPr>
              <a:t>byzantium</a:t>
            </a:r>
            <a:r>
              <a:rPr lang="hr-HR" dirty="0" smtClean="0">
                <a:hlinkClick r:id="rId4"/>
              </a:rPr>
              <a:t>/</a:t>
            </a:r>
            <a:r>
              <a:rPr lang="hr-HR" dirty="0" err="1" smtClean="0">
                <a:hlinkClick r:id="rId4"/>
              </a:rPr>
              <a:t>ferns</a:t>
            </a:r>
            <a:r>
              <a:rPr lang="hr-HR" dirty="0" smtClean="0">
                <a:hlinkClick r:id="rId4"/>
              </a:rPr>
              <a:t>/</a:t>
            </a:r>
            <a:r>
              <a:rPr lang="hr-HR" dirty="0" err="1" smtClean="0">
                <a:hlinkClick r:id="rId4"/>
              </a:rPr>
              <a:t>fractal.html</a:t>
            </a:r>
            <a:endParaRPr lang="hr-HR" dirty="0" smtClean="0"/>
          </a:p>
          <a:p>
            <a:r>
              <a:rPr lang="hr-HR" dirty="0" smtClean="0">
                <a:hlinkClick r:id="rId5"/>
              </a:rPr>
              <a:t>http://www.chaospro.de/</a:t>
            </a:r>
            <a:endParaRPr lang="hr-HR" dirty="0" smtClean="0"/>
          </a:p>
          <a:p>
            <a:pPr>
              <a:buNone/>
            </a:pPr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Fraktalni modeli vegetacije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Što su fraktali&amp;quot;&quot;/&gt;&lt;property id=&quot;20307&quot; value=&quot;257&quot;/&gt;&lt;/object&gt;&lt;object type=&quot;3&quot; unique_id=&quot;10042&quot;&gt;&lt;property id=&quot;20148&quot; value=&quot;5&quot;/&gt;&lt;property id=&quot;20300&quot; value=&quot;Slide 3 - &amp;quot;Fraktalni oblici u prirodi&amp;quot;&quot;/&gt;&lt;property id=&quot;20307&quot; value=&quot;258&quot;/&gt;&lt;/object&gt;&lt;object type=&quot;3&quot; unique_id=&quot;10068&quot;&gt;&lt;property id=&quot;20148&quot; value=&quot;5&quot;/&gt;&lt;property id=&quot;20300&quot; value=&quot;Slide 4 - &amp;quot;Fraktalni oblici- drveće&amp;quot;&quot;/&gt;&lt;property id=&quot;20307&quot; value=&quot;259&quot;/&gt;&lt;/object&gt;&lt;object type=&quot;3&quot; unique_id=&quot;10129&quot;&gt;&lt;property id=&quot;20148&quot; value=&quot;5&quot;/&gt;&lt;property id=&quot;20300&quot; value=&quot;Slide 5 - &amp;quot;Crtanje fraktalnih drva&amp;quot;&quot;/&gt;&lt;property id=&quot;20307&quot; value=&quot;260&quot;/&gt;&lt;/object&gt;&lt;object type=&quot;3&quot; unique_id=&quot;10130&quot;&gt;&lt;property id=&quot;20148&quot; value=&quot;5&quot;/&gt;&lt;property id=&quot;20300&quot; value=&quot;Slide 6 - &amp;quot;Crtanje fraktalnih drva&amp;quot;&quot;/&gt;&lt;property id=&quot;20307&quot; value=&quot;261&quot;/&gt;&lt;/object&gt;&lt;object type=&quot;3&quot; unique_id=&quot;10179&quot;&gt;&lt;property id=&quot;20148&quot; value=&quot;5&quot;/&gt;&lt;property id=&quot;20300&quot; value=&quot;Slide 8 - &amp;quot;Hvala na pažnji&amp;quot;&quot;/&gt;&lt;property id=&quot;20307&quot; value=&quot;262&quot;/&gt;&lt;/object&gt;&lt;object type=&quot;3&quot; unique_id=&quot;10180&quot;&gt;&lt;property id=&quot;20148&quot; value=&quot;5&quot;/&gt;&lt;property id=&quot;20300&quot; value=&quot;Slide 9 - &amp;quot;Literatura&amp;quot;&quot;/&gt;&lt;property id=&quot;20307&quot; value=&quot;263&quot;/&gt;&lt;/object&gt;&lt;object type=&quot;3&quot; unique_id=&quot;10191&quot;&gt;&lt;property id=&quot;20148&quot; value=&quot;5&quot;/&gt;&lt;property id=&quot;20300&quot; value=&quot;Slide 7 - &amp;quot;Programi za crtanje/generiranje fraktala&amp;quot;&quot;/&gt;&lt;property id=&quot;20307&quot; value=&quot;264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104</TotalTime>
  <Words>211</Words>
  <Application>Microsoft Office PowerPoint</Application>
  <PresentationFormat>On-screen Show (4:3)</PresentationFormat>
  <Paragraphs>38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Origin</vt:lpstr>
      <vt:lpstr>Fraktalni modeli vegetacije</vt:lpstr>
      <vt:lpstr>Što su fraktali</vt:lpstr>
      <vt:lpstr>Fraktalni oblici u prirodi</vt:lpstr>
      <vt:lpstr>Fraktalni oblici- drveće</vt:lpstr>
      <vt:lpstr>Crtanje fraktalnih drva</vt:lpstr>
      <vt:lpstr>Crtanje fraktalnih drva</vt:lpstr>
      <vt:lpstr>Programi za crtanje/generiranje fraktala</vt:lpstr>
      <vt:lpstr>Hvala na pažnji</vt:lpstr>
      <vt:lpstr>Literatura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Fraktalni modeli vegetacije</dc:title>
  <dc:creator>Ella</dc:creator>
  <cp:lastModifiedBy>Ella</cp:lastModifiedBy>
  <cp:revision>27</cp:revision>
  <dcterms:created xsi:type="dcterms:W3CDTF">2012-02-07T01:41:10Z</dcterms:created>
  <dcterms:modified xsi:type="dcterms:W3CDTF">2012-02-07T04:14:22Z</dcterms:modified>
</cp:coreProperties>
</file>